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15035" y="2086610"/>
            <a:ext cx="10469245" cy="2501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r>
              <a:rPr lang="zh-CN" altLang="en-US" sz="5400"/>
              <a:t>传送带</a:t>
            </a:r>
            <a:endParaRPr lang="zh-CN" altLang="en-US" sz="5400"/>
          </a:p>
        </p:txBody>
      </p:sp>
      <p:sp>
        <p:nvSpPr>
          <p:cNvPr id="5" name="矩形 4"/>
          <p:cNvSpPr/>
          <p:nvPr/>
        </p:nvSpPr>
        <p:spPr>
          <a:xfrm>
            <a:off x="1082040" y="1844675"/>
            <a:ext cx="3951605" cy="2986405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9545" y="4963160"/>
            <a:ext cx="69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1920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83235" y="2945765"/>
            <a:ext cx="64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1080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175760" y="1844675"/>
            <a:ext cx="3951605" cy="2986405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58685" y="1844675"/>
            <a:ext cx="3951605" cy="2986405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411980" y="1219200"/>
            <a:ext cx="0" cy="4419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03210" y="1296035"/>
            <a:ext cx="0" cy="4419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510780" y="1296035"/>
            <a:ext cx="0" cy="4419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961370" y="1296035"/>
            <a:ext cx="0" cy="4419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45050" y="1219200"/>
            <a:ext cx="0" cy="44196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313180" y="1219200"/>
            <a:ext cx="0" cy="44196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175760" y="1599565"/>
            <a:ext cx="308292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传送带</a:t>
            </a:r>
            <a:r>
              <a:rPr lang="zh-CN" altLang="en-US"/>
              <a:t>速度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11980" y="4831080"/>
            <a:ext cx="308292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当前帧</a:t>
            </a:r>
            <a:r>
              <a:rPr lang="zh-CN" altLang="en-US"/>
              <a:t>整形中心范围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647440" y="1344295"/>
            <a:ext cx="519430" cy="5048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16835" y="948055"/>
            <a:ext cx="1558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像素坐标</a:t>
            </a:r>
            <a:r>
              <a:rPr lang="zh-CN" altLang="en-US"/>
              <a:t>原点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520305" y="4831080"/>
            <a:ext cx="308292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下一帧</a:t>
            </a:r>
            <a:r>
              <a:rPr lang="zh-CN" altLang="en-US"/>
              <a:t>整形中心范围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903210" y="1604010"/>
            <a:ext cx="223520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4" idx="0"/>
          </p:cNvCxnSpPr>
          <p:nvPr/>
        </p:nvCxnSpPr>
        <p:spPr>
          <a:xfrm flipH="1">
            <a:off x="8014970" y="1329690"/>
            <a:ext cx="247015" cy="2743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261985" y="1106805"/>
            <a:ext cx="159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鱼宽度（取</a:t>
            </a:r>
            <a:r>
              <a:rPr lang="zh-CN" altLang="en-US"/>
              <a:t>较大值）的</a:t>
            </a:r>
            <a:r>
              <a:rPr lang="zh-CN" altLang="en-US"/>
              <a:t>一半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75" y="254000"/>
            <a:ext cx="1086485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020" y="235585"/>
            <a:ext cx="8296910" cy="62020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15035" y="2086610"/>
            <a:ext cx="10469245" cy="25019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r>
              <a:rPr lang="zh-CN" altLang="en-US" sz="5400"/>
              <a:t>传送带</a:t>
            </a:r>
            <a:endParaRPr lang="zh-CN" altLang="en-US" sz="5400"/>
          </a:p>
        </p:txBody>
      </p:sp>
      <p:sp>
        <p:nvSpPr>
          <p:cNvPr id="5" name="矩形 4"/>
          <p:cNvSpPr/>
          <p:nvPr/>
        </p:nvSpPr>
        <p:spPr>
          <a:xfrm>
            <a:off x="1082040" y="1844040"/>
            <a:ext cx="2934970" cy="2987040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海鱼识别</a:t>
            </a:r>
            <a:r>
              <a:rPr lang="zh-CN" altLang="en-US"/>
              <a:t>区域</a:t>
            </a: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0160000">
            <a:off x="2326005" y="3616960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9545" y="4895215"/>
            <a:ext cx="69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1920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83235" y="2945765"/>
            <a:ext cx="64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1080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4330065" y="1841500"/>
            <a:ext cx="3999230" cy="2987040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第一</a:t>
            </a:r>
            <a:r>
              <a:rPr lang="zh-CN" altLang="en-US"/>
              <a:t>整形区域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642350" y="1838325"/>
            <a:ext cx="3999230" cy="2990215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后续整形区域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998855" y="1504950"/>
            <a:ext cx="620395" cy="5765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98855" y="118046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传送带</a:t>
            </a:r>
            <a:r>
              <a:rPr lang="zh-CN" altLang="en-US"/>
              <a:t>硬件测速</a:t>
            </a: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520825" y="245427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140000">
            <a:off x="2988945" y="266763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920000">
            <a:off x="1358265" y="393509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80000">
            <a:off x="3582035" y="393509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21300000">
            <a:off x="4643755" y="259143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060315" y="3813175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20160000">
            <a:off x="6116320" y="2591435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840000">
            <a:off x="6998335" y="3672205"/>
            <a:ext cx="736600" cy="2133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600000">
            <a:off x="7892415" y="3235960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480000">
            <a:off x="9100185" y="3492500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840000">
            <a:off x="10688320" y="3726815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1120000">
            <a:off x="10130155" y="2504440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0160000">
            <a:off x="8340725" y="3896360"/>
            <a:ext cx="736600" cy="213360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针孔相机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1378585"/>
            <a:ext cx="7170420" cy="4796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5625" y="6339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投影变换</a:t>
            </a:r>
            <a:r>
              <a:rPr lang="en-US" altLang="zh-CN"/>
              <a:t>                               </a:t>
            </a:r>
            <a:r>
              <a:rPr lang="zh-CN" altLang="en-US"/>
              <a:t>坐标</a:t>
            </a:r>
            <a:r>
              <a:rPr lang="zh-CN" altLang="en-US"/>
              <a:t>转换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-5080"/>
            <a:ext cx="10707370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6605" y="275590"/>
            <a:ext cx="7918450" cy="5857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2720" y="6127115"/>
            <a:ext cx="168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mx</a:t>
            </a:r>
            <a:r>
              <a:rPr lang="zh-CN" altLang="en-US"/>
              <a:t>为像素</a:t>
            </a:r>
            <a:r>
              <a:rPr lang="zh-CN" altLang="en-US"/>
              <a:t>密度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9070" y="408940"/>
            <a:ext cx="9294495" cy="5361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0" y="472440"/>
            <a:ext cx="9360535" cy="5696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177800"/>
            <a:ext cx="1163955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419100"/>
            <a:ext cx="9848850" cy="6019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I2NWE0ZDUwOWQ3ZjRhNThhZjk1MzU2MDEzYzM4MW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WPS 演示</Application>
  <PresentationFormat>宽屏</PresentationFormat>
  <Paragraphs>36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针孔相机模型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lingyun yang</dc:creator>
  <cp:lastModifiedBy>沉浮</cp:lastModifiedBy>
  <cp:revision>11</cp:revision>
  <dcterms:created xsi:type="dcterms:W3CDTF">2023-08-09T12:44:00Z</dcterms:created>
  <dcterms:modified xsi:type="dcterms:W3CDTF">2025-02-25T08:57:43Z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